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64" r:id="rId4"/>
    <p:sldId id="302" r:id="rId5"/>
    <p:sldId id="303" r:id="rId6"/>
    <p:sldId id="304" r:id="rId7"/>
    <p:sldId id="305" r:id="rId8"/>
    <p:sldId id="265" r:id="rId9"/>
    <p:sldId id="280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1F87-0940-4D22-9BC0-CD98751F4418}" type="datetimeFigureOut">
              <a:rPr lang="es-MX" smtClean="0"/>
              <a:pPr/>
              <a:t>15/03/2013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16EB-FC46-4432-A14E-35E5841D3F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17164" cy="35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2500306"/>
            <a:ext cx="6572296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4000" dirty="0" smtClean="0"/>
              <a:t>N</a:t>
            </a:r>
            <a:r>
              <a:rPr lang="es-MX" dirty="0" smtClean="0"/>
              <a:t>ECESIDADES </a:t>
            </a:r>
            <a:r>
              <a:rPr lang="es-MX" sz="4000" dirty="0" smtClean="0"/>
              <a:t>T</a:t>
            </a:r>
            <a:r>
              <a:rPr lang="es-MX" dirty="0" smtClean="0"/>
              <a:t>ECNICAS </a:t>
            </a:r>
            <a:r>
              <a:rPr lang="es-MX" sz="4000" dirty="0" smtClean="0"/>
              <a:t>E</a:t>
            </a:r>
            <a:r>
              <a:rPr lang="es-MX" dirty="0" smtClean="0"/>
              <a:t>N </a:t>
            </a:r>
            <a:r>
              <a:rPr lang="es-MX" sz="4000" dirty="0" smtClean="0"/>
              <a:t>T</a:t>
            </a:r>
            <a:r>
              <a:rPr lang="es-MX" dirty="0" smtClean="0"/>
              <a:t>EATRO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47675"/>
            <a:ext cx="8001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214414" y="1214422"/>
            <a:ext cx="6572296" cy="150019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s-MX" sz="2200" dirty="0" smtClean="0"/>
          </a:p>
          <a:p>
            <a:pPr>
              <a:buNone/>
            </a:pPr>
            <a:endParaRPr lang="es-MX" sz="2200" dirty="0" smtClean="0"/>
          </a:p>
          <a:p>
            <a:pPr>
              <a:buFont typeface="Arial" charset="0"/>
              <a:buChar char="•"/>
            </a:pPr>
            <a:r>
              <a:rPr lang="es-MX" sz="3000" dirty="0" smtClean="0"/>
              <a:t>Escenario  </a:t>
            </a:r>
            <a:r>
              <a:rPr lang="es-MX" sz="3000" dirty="0" smtClean="0"/>
              <a:t>de  12mt x 12mt en color negro</a:t>
            </a:r>
            <a:r>
              <a:rPr lang="es-MX" sz="3000" dirty="0" smtClean="0"/>
              <a:t>.</a:t>
            </a:r>
            <a:endParaRPr lang="es-MX" sz="3000" dirty="0" smtClean="0"/>
          </a:p>
          <a:p>
            <a:pPr>
              <a:buFont typeface="Arial" charset="0"/>
              <a:buChar char="•"/>
            </a:pPr>
            <a:r>
              <a:rPr lang="es-MX" sz="3000" dirty="0" smtClean="0"/>
              <a:t>Sobre </a:t>
            </a:r>
            <a:r>
              <a:rPr lang="es-MX" sz="3000" dirty="0" smtClean="0"/>
              <a:t>Escenario  10 </a:t>
            </a:r>
            <a:r>
              <a:rPr lang="es-MX" sz="3000" dirty="0" err="1" smtClean="0"/>
              <a:t>mt</a:t>
            </a:r>
            <a:r>
              <a:rPr lang="es-MX" sz="3000" dirty="0" smtClean="0"/>
              <a:t> largo , 2mt de ancho  por 3 </a:t>
            </a:r>
            <a:r>
              <a:rPr lang="es-MX" sz="3000" dirty="0" err="1" smtClean="0"/>
              <a:t>mt</a:t>
            </a:r>
            <a:r>
              <a:rPr lang="es-MX" sz="3000" dirty="0" smtClean="0"/>
              <a:t> de alto aforado en negro al fondo para músicos</a:t>
            </a:r>
            <a:r>
              <a:rPr lang="es-MX" sz="3000" dirty="0" smtClean="0"/>
              <a:t>.</a:t>
            </a:r>
            <a:endParaRPr lang="es-MX" sz="3000" dirty="0" smtClean="0"/>
          </a:p>
          <a:p>
            <a:pPr>
              <a:buFont typeface="Arial" charset="0"/>
              <a:buChar char="•"/>
            </a:pPr>
            <a:r>
              <a:rPr lang="es-MX" sz="3000" dirty="0" smtClean="0"/>
              <a:t>Pantalla </a:t>
            </a:r>
            <a:r>
              <a:rPr lang="es-MX" sz="3000" dirty="0" smtClean="0"/>
              <a:t>de </a:t>
            </a:r>
            <a:r>
              <a:rPr lang="es-MX" sz="3000" dirty="0" err="1" smtClean="0"/>
              <a:t>leds</a:t>
            </a:r>
            <a:r>
              <a:rPr lang="es-MX" sz="3000" dirty="0" smtClean="0"/>
              <a:t>  de 7 </a:t>
            </a:r>
            <a:r>
              <a:rPr lang="es-MX" sz="3000" dirty="0" err="1" smtClean="0"/>
              <a:t>mt</a:t>
            </a:r>
            <a:r>
              <a:rPr lang="es-MX" sz="3000" dirty="0" smtClean="0"/>
              <a:t> ancho por 3 </a:t>
            </a:r>
            <a:r>
              <a:rPr lang="es-MX" sz="3000" dirty="0" err="1" smtClean="0"/>
              <a:t>mt</a:t>
            </a:r>
            <a:r>
              <a:rPr lang="es-MX" sz="3000" dirty="0" smtClean="0"/>
              <a:t> de alto</a:t>
            </a:r>
            <a:r>
              <a:rPr lang="es-MX" sz="3000" dirty="0" smtClean="0"/>
              <a:t>.</a:t>
            </a:r>
            <a:endParaRPr lang="es-MX" sz="3000" dirty="0" smtClean="0"/>
          </a:p>
          <a:p>
            <a:pPr>
              <a:buFont typeface="Arial" charset="0"/>
              <a:buChar char="•"/>
            </a:pPr>
            <a:r>
              <a:rPr lang="es-MX" sz="3000" dirty="0" smtClean="0"/>
              <a:t>La </a:t>
            </a:r>
            <a:r>
              <a:rPr lang="es-MX" sz="3000" dirty="0" smtClean="0"/>
              <a:t>pantalla puede ser sustituida por proyección  con un proyector digital mínimo de 12,000 </a:t>
            </a:r>
            <a:r>
              <a:rPr lang="es-MX" sz="3000" dirty="0" err="1" smtClean="0"/>
              <a:t>lumenes</a:t>
            </a:r>
            <a:r>
              <a:rPr lang="es-MX" sz="3000" dirty="0" smtClean="0"/>
              <a:t>.</a:t>
            </a:r>
            <a:endParaRPr lang="es-MX" sz="3000" dirty="0" smtClean="0"/>
          </a:p>
          <a:p>
            <a:pPr>
              <a:buFont typeface="Arial" charset="0"/>
              <a:buChar char="•"/>
            </a:pPr>
            <a:r>
              <a:rPr lang="es-MX" sz="3000" dirty="0" smtClean="0"/>
              <a:t>Si </a:t>
            </a:r>
            <a:r>
              <a:rPr lang="es-MX" sz="3000" dirty="0" smtClean="0"/>
              <a:t>se decide proyectar se necesitara pantalla blanca o ciclorama de 12 </a:t>
            </a:r>
            <a:r>
              <a:rPr lang="es-MX" sz="3000" dirty="0" err="1" smtClean="0"/>
              <a:t>mt</a:t>
            </a:r>
            <a:r>
              <a:rPr lang="es-MX" sz="3000" dirty="0" smtClean="0"/>
              <a:t> x 12 </a:t>
            </a:r>
            <a:r>
              <a:rPr lang="es-MX" sz="3000" dirty="0" err="1" smtClean="0"/>
              <a:t>mt</a:t>
            </a:r>
            <a:r>
              <a:rPr lang="es-MX" sz="30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s-MX" sz="3000" dirty="0" smtClean="0"/>
              <a:t>Circuito pirotecnia fría.</a:t>
            </a:r>
          </a:p>
          <a:p>
            <a:pPr>
              <a:buFont typeface="Arial" charset="0"/>
              <a:buChar char="•"/>
            </a:pPr>
            <a:r>
              <a:rPr lang="es-MX" sz="3000" dirty="0" smtClean="0"/>
              <a:t>8 cartuchos Pirotecnia fría por presentación.</a:t>
            </a:r>
          </a:p>
          <a:p>
            <a:pPr>
              <a:buFont typeface="Arial" charset="0"/>
              <a:buChar char="•"/>
            </a:pPr>
            <a:endParaRPr lang="es-MX" sz="1200" dirty="0" smtClean="0"/>
          </a:p>
          <a:p>
            <a:pPr>
              <a:buNone/>
            </a:pPr>
            <a:r>
              <a:rPr lang="es-MX" sz="1200" dirty="0" smtClean="0"/>
              <a:t> </a:t>
            </a:r>
          </a:p>
          <a:p>
            <a:pPr algn="ctr">
              <a:buNone/>
            </a:pPr>
            <a:endParaRPr lang="es-MX" sz="1200" dirty="0" smtClean="0"/>
          </a:p>
          <a:p>
            <a:pPr algn="ctr">
              <a:buNone/>
            </a:pPr>
            <a:endParaRPr lang="es-MX" sz="1200" dirty="0" smtClean="0"/>
          </a:p>
          <a:p>
            <a:pPr algn="ctr">
              <a:buNone/>
            </a:pPr>
            <a:endParaRPr lang="es-MX" sz="1200" dirty="0" smtClean="0"/>
          </a:p>
          <a:p>
            <a:pPr algn="ctr">
              <a:buNone/>
            </a:pP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14620"/>
            <a:ext cx="65722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47675"/>
            <a:ext cx="8001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366814" y="1366822"/>
            <a:ext cx="657229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285852" y="1357298"/>
            <a:ext cx="6572296" cy="2571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s-MX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dirty="0" smtClean="0"/>
              <a:t>     ILUMINACIÓN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s-MX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8 robot </a:t>
            </a:r>
            <a:r>
              <a:rPr lang="es-MX" sz="1200" dirty="0" err="1" smtClean="0"/>
              <a:t>spot</a:t>
            </a:r>
            <a:r>
              <a:rPr lang="es-MX" sz="1200" dirty="0" smtClean="0"/>
              <a:t> 575 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robot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wash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575 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10 </a:t>
            </a:r>
            <a:r>
              <a:rPr lang="es-MX" sz="1200" dirty="0" err="1" smtClean="0"/>
              <a:t>leekos</a:t>
            </a:r>
            <a:endParaRPr lang="es-MX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Se trabajara con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Luz convencional  del teatro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visitar ,par 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 o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cambio de color,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fresnel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luz negra.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2  maquinas de humo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ventiladores de piso.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1 Consola de iluminación </a:t>
            </a:r>
            <a:r>
              <a:rPr lang="es-MX" sz="1200" dirty="0" err="1" smtClean="0"/>
              <a:t>Avolaid</a:t>
            </a:r>
            <a:r>
              <a:rPr lang="es-MX" sz="1200" dirty="0" smtClean="0"/>
              <a:t> </a:t>
            </a:r>
            <a:r>
              <a:rPr lang="es-MX" sz="1200" dirty="0" err="1" smtClean="0"/>
              <a:t>Pearl</a:t>
            </a:r>
            <a:r>
              <a:rPr lang="es-MX" sz="1200" dirty="0" smtClean="0"/>
              <a:t> 2010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1 Seguidor 2500 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MX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91488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366814" y="1366822"/>
            <a:ext cx="657229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071545"/>
            <a:ext cx="8867775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001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366814" y="1366822"/>
            <a:ext cx="657229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001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366814" y="1366822"/>
            <a:ext cx="657229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43182"/>
            <a:ext cx="6781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285852" y="1000108"/>
            <a:ext cx="6572296" cy="1571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" dirty="0" smtClean="0"/>
              <a:t>AUDIO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lineal suficiente para cubrir el recinto.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Consola audio Yamaha M7CL 48 canales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Snake de 24 canales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de cables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sz="1200" dirty="0" smtClean="0"/>
              <a:t>6 </a:t>
            </a:r>
            <a:r>
              <a:rPr lang="es-MX" sz="1200" dirty="0" err="1" smtClean="0"/>
              <a:t>minitores</a:t>
            </a:r>
            <a:r>
              <a:rPr lang="es-MX" sz="1200" dirty="0" smtClean="0"/>
              <a:t> </a:t>
            </a:r>
            <a:r>
              <a:rPr lang="es-MX" sz="1200" dirty="0" err="1" smtClean="0"/>
              <a:t>electrovoice</a:t>
            </a:r>
            <a:r>
              <a:rPr lang="es-MX" sz="1200" dirty="0" smtClean="0"/>
              <a:t> o </a:t>
            </a:r>
            <a:r>
              <a:rPr lang="es-MX" sz="1200" dirty="0" err="1" smtClean="0"/>
              <a:t>meyer</a:t>
            </a:r>
            <a:r>
              <a:rPr lang="es-MX" sz="12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Reproductor de CD Y DVD.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MX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89535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476250"/>
            <a:ext cx="7458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189</Words>
  <Application>Microsoft Office PowerPoint</Application>
  <PresentationFormat>Presentación en pantalla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diseño_2</dc:creator>
  <cp:lastModifiedBy>VISITA</cp:lastModifiedBy>
  <cp:revision>209</cp:revision>
  <dcterms:created xsi:type="dcterms:W3CDTF">2011-07-20T14:23:08Z</dcterms:created>
  <dcterms:modified xsi:type="dcterms:W3CDTF">2013-03-16T01:18:57Z</dcterms:modified>
</cp:coreProperties>
</file>